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autoCompressPictures="0">
  <p:sldMasterIdLst>
    <p:sldMasterId id="214748364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216" y="312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presProps" Target="presProps.xml"  /><Relationship Id="rId21" Type="http://schemas.openxmlformats.org/officeDocument/2006/relationships/viewProps" Target="viewProps.xml"  /><Relationship Id="rId22" Type="http://schemas.openxmlformats.org/officeDocument/2006/relationships/theme" Target="theme/theme1.xml"  /><Relationship Id="rId23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282F153-3F37-0F45-9E97-73ACFA13230C}" type="datetime1">
              <a:rPr lang="en-US"/>
              <a:pPr lvl="0">
                <a:defRPr/>
              </a:pPr>
              <a:t>11/20/2023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en-US"/>
              <a:t>Click to edit Master text styles</a:t>
            </a:r>
            <a:endParaRPr lang="en-US"/>
          </a:p>
          <a:p>
            <a:pPr lvl="1">
              <a:defRPr/>
            </a:pPr>
            <a:r>
              <a:rPr lang="en-US"/>
              <a:t>Second level</a:t>
            </a:r>
            <a:endParaRPr lang="en-US"/>
          </a:p>
          <a:p>
            <a:pPr lvl="2">
              <a:defRPr/>
            </a:pPr>
            <a:r>
              <a:rPr lang="en-US"/>
              <a:t>Third level</a:t>
            </a:r>
            <a:endParaRPr lang="en-US"/>
          </a:p>
          <a:p>
            <a:pPr lvl="3">
              <a:defRPr/>
            </a:pPr>
            <a:r>
              <a:rPr lang="en-US"/>
              <a:t>Fourth level</a:t>
            </a:r>
            <a:endParaRPr lang="en-US"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E5E9CC1-C706-0F49-92D6-E571CC5EEA8F}" type="slidenum">
              <a:rPr lang="en-US"/>
              <a:pPr lvl="0"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7021451-1387-4CA6-816F-3879F97B5CBC}" type="slidenum">
              <a:rPr lang="en-US"/>
              <a:pPr lvl="0"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image" Target="../media/image1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image" Target="../media/image10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0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image" Target="../media/image11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1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image" Target="../media/image12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1.xml"  /><Relationship Id="rId3" Type="http://schemas.openxmlformats.org/officeDocument/2006/relationships/image" Target="../media/image13.png"  /><Relationship Id="rId4" Type="http://schemas.openxmlformats.org/officeDocument/2006/relationships/video" Target="file:///C:/Users/qocod/Downloads/KakaoTalk_20231119_225551809.mp4" TargetMode="External" /><Relationship Id="rId5" Type="http://schemas.microsoft.com/office/2007/relationships/media" Target="file:///C:\Users\qocod\Downloads\KakaoTalk_20231119_225551809.mp4" TargetMode="External" /><Relationship Id="rId6" Type="http://schemas.openxmlformats.org/officeDocument/2006/relationships/image" Target="../media/image14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image" Target="../media/image15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4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image" Target="../media/image16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5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image" Target="../media/image17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6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image" Target="../media/image18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1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image" Target="../media/image2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image" Target="../media/image3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image" Target="../media/image4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image" Target="../media/image5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5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image" Target="../media/image6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6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image" Target="../media/image7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image" Target="../media/image8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8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image" Target="../media/image9.png"  /><Relationship Id="rId2" Type="http://schemas.openxmlformats.org/officeDocument/2006/relationships/slideLayout" Target="../slideLayouts/slideLayout1.xml"  /><Relationship Id="rId3" Type="http://schemas.openxmlformats.org/officeDocument/2006/relationships/notesSlide" Target="../notesSlides/notesSlide9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그림 2">
            <a:hlinkClick r:id="" action="ppaction://media"/>
          </p:cNvPr>
          <p:cNvPicPr>
            <a:picLocks noRot="1"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link="rId5"/>
              </p:ext>
            </p:extLst>
          </p:nvPr>
        </p:nvPicPr>
        <p:blipFill rotWithShape="1">
          <a:blip r:embed="rId6"/>
          <a:stretch>
            <a:fillRect/>
          </a:stretch>
        </p:blipFill>
        <p:spPr>
          <a:xfrm>
            <a:off x="0" y="674992"/>
            <a:ext cx="18288000" cy="96120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2053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PptxGenJS</ep:Company>
  <ep:Words>0</ep:Words>
  <ep:PresentationFormat>On-screen Show (16:9)</ep:PresentationFormat>
  <ep:Paragraphs>0</ep:Paragraphs>
  <ep:Slides>17</ep:Slides>
  <ep:Notes>17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2023-11-20T06:45:12.000</dcterms:created>
  <dc:creator>PptxGenJS</dc:creator>
  <cp:lastModifiedBy>백을의</cp:lastModifiedBy>
  <dcterms:modified xsi:type="dcterms:W3CDTF">2023-11-20T06:49:34.400</dcterms:modified>
  <cp:revision>3</cp:revision>
  <dc:subject>PptxGenJS Presentation</dc:subject>
  <dc:title>PptxGenJS Presentation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